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7" r:id="rId3"/>
    <p:sldId id="257" r:id="rId4"/>
    <p:sldId id="273" r:id="rId5"/>
    <p:sldId id="272" r:id="rId6"/>
    <p:sldId id="262" r:id="rId7"/>
    <p:sldId id="271" r:id="rId8"/>
    <p:sldId id="270" r:id="rId9"/>
    <p:sldId id="264" r:id="rId10"/>
    <p:sldId id="265" r:id="rId11"/>
    <p:sldId id="278" r:id="rId12"/>
    <p:sldId id="280" r:id="rId13"/>
    <p:sldId id="279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1"/>
    <p:restoredTop sz="94529"/>
  </p:normalViewPr>
  <p:slideViewPr>
    <p:cSldViewPr snapToGrid="0" snapToObjects="1">
      <p:cViewPr>
        <p:scale>
          <a:sx n="97" d="100"/>
          <a:sy n="97" d="100"/>
        </p:scale>
        <p:origin x="9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A4524-F132-3141-8F74-FCA38B46DE4C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CD584-A517-C04C-95C2-6DCB69788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5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sure the order that these blocks went in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CD584-A517-C04C-95C2-6DCB69788F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5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3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3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18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5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2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4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7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4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DD261-E450-0245-8692-BF3882A7958B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C6EE1-D7C0-404E-BC6B-EB084ABB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FFR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Alia Shafi &amp; Han Yi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6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Minimum trials needed to see pitch tracking</a:t>
            </a:r>
            <a:br>
              <a:rPr lang="en-US" dirty="0" smtClean="0"/>
            </a:br>
            <a:r>
              <a:rPr lang="en-US" dirty="0" smtClean="0"/>
              <a:t>(Passive and Active together)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08570"/>
              </p:ext>
            </p:extLst>
          </p:nvPr>
        </p:nvGraphicFramePr>
        <p:xfrm>
          <a:off x="2031999" y="2124397"/>
          <a:ext cx="677333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Electrode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9844" y="5473148"/>
            <a:ext cx="1001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Electrode 120 or 16 seems to be the most promising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Tone 2 is the best for pitch tracking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Need on average 52 trials to see FFR</a:t>
            </a:r>
          </a:p>
        </p:txBody>
      </p:sp>
    </p:spTree>
    <p:extLst>
      <p:ext uri="{BB962C8B-B14F-4D97-AF65-F5344CB8AC3E}">
        <p14:creationId xmlns:p14="http://schemas.microsoft.com/office/powerpoint/2010/main" val="1304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vs Passive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430219"/>
              </p:ext>
            </p:extLst>
          </p:nvPr>
        </p:nvGraphicFramePr>
        <p:xfrm>
          <a:off x="1364974" y="1578045"/>
          <a:ext cx="8128000" cy="3025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Blocks</a:t>
                      </a:r>
                      <a:endParaRPr lang="en-US" dirty="0"/>
                    </a:p>
                  </a:txBody>
                  <a:tcPr/>
                </a:tc>
              </a:tr>
              <a:tr h="429881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Passive Block 1 (17)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18 Active 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Passive Block 2 (18)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24 Active Blocks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Passive Block 3 (19)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34 Active Blocks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Passive</a:t>
                      </a:r>
                      <a:r>
                        <a:rPr lang="en-US" b="1" baseline="0" dirty="0" smtClean="0"/>
                        <a:t> Block 4 (20)</a:t>
                      </a:r>
                      <a:endParaRPr lang="en-US" b="1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72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4" y="596211"/>
            <a:ext cx="8852452" cy="208726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97483"/>
            <a:ext cx="10515600" cy="1325563"/>
          </a:xfrm>
        </p:spPr>
        <p:txBody>
          <a:bodyPr/>
          <a:lstStyle/>
          <a:p>
            <a:r>
              <a:rPr lang="en-US" dirty="0" smtClean="0"/>
              <a:t>Active Blocks: Male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5" y="2683474"/>
            <a:ext cx="8852451" cy="20872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6" y="4770737"/>
            <a:ext cx="8852451" cy="20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43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17" y="113847"/>
            <a:ext cx="7038900" cy="1659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17" y="1777580"/>
            <a:ext cx="7004335" cy="1651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6" y="3429088"/>
            <a:ext cx="6877878" cy="1621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546" y="5050779"/>
            <a:ext cx="6877878" cy="162169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30259"/>
            <a:ext cx="10515600" cy="1325563"/>
          </a:xfrm>
        </p:spPr>
        <p:txBody>
          <a:bodyPr/>
          <a:lstStyle/>
          <a:p>
            <a:r>
              <a:rPr lang="en-US" dirty="0" smtClean="0"/>
              <a:t>Passive Blocks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8626" y="1355822"/>
            <a:ext cx="37238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tones have the same number of trials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male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Electrode 120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likely not enough trials to really see FFR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7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many trials do we need to see FFRs? </a:t>
            </a:r>
          </a:p>
          <a:p>
            <a:pPr lvl="1"/>
            <a:r>
              <a:rPr lang="en-US" dirty="0" smtClean="0"/>
              <a:t>Need about 52 trials to see FFR</a:t>
            </a:r>
          </a:p>
          <a:p>
            <a:r>
              <a:rPr lang="en-US" dirty="0" smtClean="0"/>
              <a:t>Does this vary across tones?</a:t>
            </a:r>
          </a:p>
          <a:p>
            <a:pPr lvl="1"/>
            <a:r>
              <a:rPr lang="en-US" dirty="0" smtClean="0"/>
              <a:t>T2 and T3 showed FFR in all </a:t>
            </a:r>
            <a:r>
              <a:rPr lang="en-US" dirty="0" err="1" smtClean="0"/>
              <a:t>elecs</a:t>
            </a:r>
            <a:r>
              <a:rPr lang="en-US" dirty="0" smtClean="0"/>
              <a:t> of interest </a:t>
            </a:r>
          </a:p>
          <a:p>
            <a:pPr lvl="1"/>
            <a:r>
              <a:rPr lang="en-US" dirty="0" smtClean="0"/>
              <a:t>T3 needed the least trials to see FFR</a:t>
            </a:r>
            <a:endParaRPr lang="en-US" dirty="0" smtClean="0"/>
          </a:p>
          <a:p>
            <a:r>
              <a:rPr lang="en-US" dirty="0" smtClean="0"/>
              <a:t>Which electrode is the most promising?</a:t>
            </a:r>
          </a:p>
          <a:p>
            <a:pPr lvl="1"/>
            <a:r>
              <a:rPr lang="en-US" dirty="0" smtClean="0"/>
              <a:t>Elec120 sees both male and female FFR, and all tones</a:t>
            </a:r>
          </a:p>
          <a:p>
            <a:pPr lvl="1"/>
            <a:r>
              <a:rPr lang="en-US" dirty="0" smtClean="0"/>
              <a:t>But in the HG </a:t>
            </a:r>
            <a:r>
              <a:rPr lang="en-US" dirty="0" smtClean="0">
                <a:sym typeface="Wingdings"/>
              </a:rPr>
              <a:t> elec16 most promising</a:t>
            </a:r>
            <a:endParaRPr lang="en-US" dirty="0" smtClean="0"/>
          </a:p>
          <a:p>
            <a:r>
              <a:rPr lang="en-US" dirty="0" smtClean="0"/>
              <a:t>Are there any differences across active/passive?</a:t>
            </a:r>
          </a:p>
          <a:p>
            <a:r>
              <a:rPr lang="en-US" dirty="0" smtClean="0"/>
              <a:t>Are there any learning associated changes?</a:t>
            </a:r>
          </a:p>
        </p:txBody>
      </p:sp>
    </p:spTree>
    <p:extLst>
      <p:ext uri="{BB962C8B-B14F-4D97-AF65-F5344CB8AC3E}">
        <p14:creationId xmlns:p14="http://schemas.microsoft.com/office/powerpoint/2010/main" val="157960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trials do we need to see FFRs? </a:t>
            </a:r>
          </a:p>
          <a:p>
            <a:r>
              <a:rPr lang="en-US" dirty="0" smtClean="0"/>
              <a:t>Does this vary across tones?</a:t>
            </a:r>
          </a:p>
          <a:p>
            <a:r>
              <a:rPr lang="en-US" dirty="0" smtClean="0"/>
              <a:t>Which electrode is the most promising?</a:t>
            </a:r>
          </a:p>
          <a:p>
            <a:r>
              <a:rPr lang="en-US" dirty="0" smtClean="0"/>
              <a:t>Are there any differences across active/passive?</a:t>
            </a:r>
          </a:p>
          <a:p>
            <a:r>
              <a:rPr lang="en-US" dirty="0" smtClean="0"/>
              <a:t>Are there any learning associated changes?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7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trials needed to visualize FFR?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Electrodes of interest:</a:t>
            </a:r>
            <a:endParaRPr lang="en-US" b="1" dirty="0" smtClean="0">
              <a:effectLst/>
            </a:endParaRPr>
          </a:p>
          <a:p>
            <a:pPr fontAlgn="base"/>
            <a:r>
              <a:rPr lang="en-US" dirty="0"/>
              <a:t>HG electrodes: 15, 16, 17, 34, 35</a:t>
            </a:r>
          </a:p>
          <a:p>
            <a:pPr fontAlgn="base"/>
            <a:r>
              <a:rPr lang="en-US" dirty="0"/>
              <a:t>Hippocampus depth: 120 (most robust pitch tracking</a:t>
            </a:r>
            <a:r>
              <a:rPr lang="en-US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Method:</a:t>
            </a:r>
            <a:endParaRPr lang="en-US" b="1" dirty="0" smtClean="0">
              <a:effectLst/>
            </a:endParaRPr>
          </a:p>
          <a:p>
            <a:pPr fontAlgn="base"/>
            <a:r>
              <a:rPr lang="en-US" dirty="0"/>
              <a:t>Selected trials in random order and plotted average of </a:t>
            </a:r>
            <a:r>
              <a:rPr lang="en-US" dirty="0" smtClean="0"/>
              <a:t>8, 16, 32, 64, 128 </a:t>
            </a:r>
            <a:r>
              <a:rPr lang="en-US" dirty="0"/>
              <a:t>number of trials on spectrogram</a:t>
            </a:r>
          </a:p>
          <a:p>
            <a:pPr fontAlgn="base"/>
            <a:r>
              <a:rPr lang="en-US" dirty="0"/>
              <a:t>Found the minimum trials needed to elicit an FFR </a:t>
            </a:r>
            <a:endParaRPr lang="en-US" dirty="0" smtClean="0"/>
          </a:p>
          <a:p>
            <a:pPr fontAlgn="base"/>
            <a:r>
              <a:rPr lang="en-US" dirty="0" smtClean="0"/>
              <a:t>Focused on Male Tones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3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1599" y="2200328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522" y="3750833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27373" y="5341560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24661" y="769093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9513" y="2279374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21356" y="675861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521" y="3923111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99513" y="5341560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8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4661" y="2266122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1722" y="3823252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24661" y="642731"/>
            <a:ext cx="2067339" cy="14312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54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045148" y="2206487"/>
            <a:ext cx="2146852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73619" y="3690731"/>
            <a:ext cx="2146852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9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15339" y="2213113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51043" y="3796748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93495" y="5373756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09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2209" y="5288551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0" y="655983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6991" y="2246244"/>
            <a:ext cx="2206488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51043" y="3796748"/>
            <a:ext cx="2345635" cy="1484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343</Words>
  <Application>Microsoft Macintosh PowerPoint</Application>
  <PresentationFormat>Widescreen</PresentationFormat>
  <Paragraphs>83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Mangal</vt:lpstr>
      <vt:lpstr>Wingdings</vt:lpstr>
      <vt:lpstr>Arial</vt:lpstr>
      <vt:lpstr>Office Theme</vt:lpstr>
      <vt:lpstr>FFR Analysis</vt:lpstr>
      <vt:lpstr>Goals</vt:lpstr>
      <vt:lpstr>How many trials needed to visualize FFR?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Minimum trials needed to see pitch tracking (Passive and Active together)</vt:lpstr>
      <vt:lpstr>Active vs Passive</vt:lpstr>
      <vt:lpstr>Active Blocks: Male</vt:lpstr>
      <vt:lpstr>Passive Blocks</vt:lpstr>
      <vt:lpstr>Conclusions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FFR Analysis</dc:title>
  <dc:creator>Shafi, Alia C</dc:creator>
  <cp:lastModifiedBy>Shafi, Alia C</cp:lastModifiedBy>
  <cp:revision>17</cp:revision>
  <dcterms:created xsi:type="dcterms:W3CDTF">2018-03-06T19:44:14Z</dcterms:created>
  <dcterms:modified xsi:type="dcterms:W3CDTF">2018-03-07T18:14:32Z</dcterms:modified>
</cp:coreProperties>
</file>